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24" autoAdjust="0"/>
  </p:normalViewPr>
  <p:slideViewPr>
    <p:cSldViewPr>
      <p:cViewPr>
        <p:scale>
          <a:sx n="80" d="100"/>
          <a:sy n="80" d="100"/>
        </p:scale>
        <p:origin x="-1080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9.3.2012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latin typeface="Monotype Corsiva" pitchFamily="66" charset="0"/>
              </a:rPr>
              <a:t>               PRAGUE</a:t>
            </a:r>
            <a:endParaRPr lang="cs-CZ" sz="5400" dirty="0">
              <a:latin typeface="Monotype Corsiva" pitchFamily="66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                 </a:t>
            </a:r>
          </a:p>
          <a:p>
            <a:r>
              <a:rPr lang="cs-CZ" sz="4000" i="1" dirty="0" smtClean="0">
                <a:latin typeface="Monotype Corsiva" pitchFamily="66" charset="0"/>
              </a:rPr>
              <a:t>                 </a:t>
            </a:r>
            <a:r>
              <a:rPr lang="cs-CZ" sz="4000" i="1" dirty="0" err="1" smtClean="0">
                <a:latin typeface="Monotype Corsiva" pitchFamily="66" charset="0"/>
              </a:rPr>
              <a:t>Grandma</a:t>
            </a:r>
            <a:r>
              <a:rPr lang="cs-CZ" sz="4000" i="1" dirty="0" smtClean="0">
                <a:latin typeface="Monotype Corsiva" pitchFamily="66" charset="0"/>
              </a:rPr>
              <a:t> </a:t>
            </a:r>
            <a:r>
              <a:rPr lang="cs-CZ" sz="4000" i="1" dirty="0" err="1" smtClean="0">
                <a:latin typeface="Monotype Corsiva" pitchFamily="66" charset="0"/>
              </a:rPr>
              <a:t>of</a:t>
            </a:r>
            <a:r>
              <a:rPr lang="cs-CZ" sz="4000" i="1" dirty="0" smtClean="0">
                <a:latin typeface="Monotype Corsiva" pitchFamily="66" charset="0"/>
              </a:rPr>
              <a:t> </a:t>
            </a:r>
            <a:r>
              <a:rPr lang="cs-CZ" sz="4000" i="1" dirty="0" err="1" smtClean="0">
                <a:latin typeface="Monotype Corsiva" pitchFamily="66" charset="0"/>
              </a:rPr>
              <a:t>cities</a:t>
            </a:r>
            <a:endParaRPr lang="cs-CZ" dirty="0"/>
          </a:p>
        </p:txBody>
      </p:sp>
      <p:pic>
        <p:nvPicPr>
          <p:cNvPr id="5" name="Obrázek 4" descr="prazsky-hr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3212976"/>
            <a:ext cx="5256584" cy="3436997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</a:t>
            </a:r>
            <a:r>
              <a:rPr lang="cs-CZ" dirty="0" smtClean="0">
                <a:latin typeface="Monotype Corsiva" pitchFamily="66" charset="0"/>
              </a:rPr>
              <a:t> </a:t>
            </a:r>
            <a:r>
              <a:rPr lang="cs-CZ" sz="6600" dirty="0" err="1" smtClean="0">
                <a:latin typeface="Monotype Corsiva" pitchFamily="66" charset="0"/>
              </a:rPr>
              <a:t>Prague</a:t>
            </a:r>
            <a:endParaRPr lang="cs-CZ" sz="6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412776"/>
            <a:ext cx="7602048" cy="4835624"/>
          </a:xfrm>
        </p:spPr>
        <p:txBody>
          <a:bodyPr/>
          <a:lstStyle/>
          <a:p>
            <a:r>
              <a:rPr lang="cs-CZ" dirty="0" err="1" smtClean="0"/>
              <a:t>Capital</a:t>
            </a:r>
            <a:r>
              <a:rPr lang="cs-CZ" dirty="0" smtClean="0"/>
              <a:t> city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Republic</a:t>
            </a:r>
            <a:endParaRPr lang="cs-CZ" dirty="0" smtClean="0"/>
          </a:p>
          <a:p>
            <a:r>
              <a:rPr lang="cs-CZ" dirty="0" smtClean="0"/>
              <a:t>In </a:t>
            </a:r>
            <a:r>
              <a:rPr lang="cs-CZ" dirty="0" err="1" smtClean="0"/>
              <a:t>Prague</a:t>
            </a:r>
            <a:r>
              <a:rPr lang="cs-CZ" dirty="0" smtClean="0"/>
              <a:t> live 1 200 000 </a:t>
            </a:r>
            <a:r>
              <a:rPr lang="cs-CZ" dirty="0" err="1" smtClean="0"/>
              <a:t>people</a:t>
            </a:r>
            <a:endParaRPr lang="cs-CZ" dirty="0" smtClean="0"/>
          </a:p>
          <a:p>
            <a:r>
              <a:rPr lang="en-US" dirty="0" smtClean="0"/>
              <a:t>Prague is a very historic city</a:t>
            </a:r>
            <a:endParaRPr lang="cs-CZ" dirty="0" smtClean="0"/>
          </a:p>
          <a:p>
            <a:r>
              <a:rPr lang="en-US" dirty="0" smtClean="0"/>
              <a:t> </a:t>
            </a:r>
            <a:r>
              <a:rPr lang="cs-CZ" dirty="0" smtClean="0"/>
              <a:t>T</a:t>
            </a:r>
            <a:r>
              <a:rPr lang="en-US" dirty="0" smtClean="0"/>
              <a:t>here are many historical monuments</a:t>
            </a:r>
            <a:r>
              <a:rPr lang="cs-CZ" dirty="0" smtClean="0"/>
              <a:t> in </a:t>
            </a:r>
            <a:r>
              <a:rPr lang="cs-CZ" dirty="0" err="1" smtClean="0"/>
              <a:t>Prague</a:t>
            </a:r>
            <a:endParaRPr lang="cs-CZ" dirty="0" smtClean="0"/>
          </a:p>
          <a:p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example</a:t>
            </a:r>
            <a:r>
              <a:rPr lang="cs-CZ" dirty="0" smtClean="0"/>
              <a:t> </a:t>
            </a:r>
            <a:r>
              <a:rPr lang="cs-CZ" dirty="0" smtClean="0"/>
              <a:t>: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smtClean="0"/>
              <a:t>Charles </a:t>
            </a:r>
            <a:r>
              <a:rPr lang="cs-CZ" dirty="0" err="1" smtClean="0"/>
              <a:t>Bridge</a:t>
            </a:r>
            <a:r>
              <a:rPr lang="cs-CZ" dirty="0" smtClean="0"/>
              <a:t>, </a:t>
            </a:r>
            <a:r>
              <a:rPr lang="cs-CZ" dirty="0" smtClean="0"/>
              <a:t>a </a:t>
            </a:r>
            <a:r>
              <a:rPr lang="cs-CZ" dirty="0" err="1" smtClean="0"/>
              <a:t>Wenceslas</a:t>
            </a:r>
            <a:r>
              <a:rPr lang="cs-CZ" dirty="0" smtClean="0"/>
              <a:t> </a:t>
            </a:r>
            <a:r>
              <a:rPr lang="cs-CZ" dirty="0" smtClean="0"/>
              <a:t>Square,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Prague</a:t>
            </a:r>
            <a:r>
              <a:rPr lang="cs-CZ" dirty="0" smtClean="0"/>
              <a:t> </a:t>
            </a:r>
            <a:r>
              <a:rPr lang="cs-CZ" dirty="0" err="1" smtClean="0"/>
              <a:t>Castle</a:t>
            </a:r>
            <a:r>
              <a:rPr lang="cs-CZ" dirty="0" smtClean="0"/>
              <a:t>, </a:t>
            </a:r>
            <a:r>
              <a:rPr lang="cs-CZ" dirty="0" err="1" smtClean="0"/>
              <a:t>Astronomical</a:t>
            </a:r>
            <a:r>
              <a:rPr lang="cs-CZ" dirty="0" smtClean="0"/>
              <a:t> </a:t>
            </a:r>
            <a:r>
              <a:rPr lang="cs-CZ" dirty="0" err="1" smtClean="0"/>
              <a:t>Clock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Old</a:t>
            </a:r>
            <a:r>
              <a:rPr lang="cs-CZ" dirty="0" smtClean="0"/>
              <a:t> </a:t>
            </a:r>
            <a:r>
              <a:rPr lang="cs-CZ" dirty="0" err="1" smtClean="0"/>
              <a:t>Town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>
            <a:normAutofit/>
          </a:bodyPr>
          <a:lstStyle/>
          <a:p>
            <a:r>
              <a:rPr lang="cs-CZ" sz="5400" dirty="0" smtClean="0">
                <a:latin typeface="Monotype Corsiva" pitchFamily="66" charset="0"/>
              </a:rPr>
              <a:t>           </a:t>
            </a:r>
            <a:r>
              <a:rPr lang="cs-CZ" sz="5400" dirty="0" err="1" smtClean="0">
                <a:latin typeface="Monotype Corsiva" pitchFamily="66" charset="0"/>
              </a:rPr>
              <a:t>T</a:t>
            </a:r>
            <a:r>
              <a:rPr lang="cs-CZ" sz="5400" dirty="0" err="1" smtClean="0">
                <a:latin typeface="Monotype Corsiva" pitchFamily="66" charset="0"/>
              </a:rPr>
              <a:t>he</a:t>
            </a:r>
            <a:r>
              <a:rPr lang="cs-CZ" sz="5400" dirty="0" smtClean="0">
                <a:latin typeface="Monotype Corsiva" pitchFamily="66" charset="0"/>
              </a:rPr>
              <a:t> </a:t>
            </a:r>
            <a:r>
              <a:rPr lang="cs-CZ" sz="5400" dirty="0" smtClean="0">
                <a:latin typeface="Monotype Corsiva" pitchFamily="66" charset="0"/>
              </a:rPr>
              <a:t>Charles </a:t>
            </a:r>
            <a:r>
              <a:rPr lang="cs-CZ" sz="5400" dirty="0" err="1" smtClean="0">
                <a:latin typeface="Monotype Corsiva" pitchFamily="66" charset="0"/>
              </a:rPr>
              <a:t>Bridge</a:t>
            </a:r>
            <a:endParaRPr lang="cs-CZ" sz="5400" dirty="0">
              <a:latin typeface="Monotype Corsiva" pitchFamily="66" charset="0"/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en-US" sz="2800" dirty="0" smtClean="0"/>
              <a:t>Charles </a:t>
            </a:r>
            <a:r>
              <a:rPr lang="en-US" sz="2800" dirty="0" smtClean="0"/>
              <a:t>Bridge was founded by Charles IV</a:t>
            </a:r>
            <a:r>
              <a:rPr lang="cs-CZ" sz="2800" dirty="0" smtClean="0"/>
              <a:t>.</a:t>
            </a:r>
          </a:p>
          <a:p>
            <a:r>
              <a:rPr lang="cs-CZ" sz="2800" dirty="0" err="1" smtClean="0"/>
              <a:t>Construction</a:t>
            </a:r>
            <a:r>
              <a:rPr lang="cs-CZ" sz="2800" dirty="0" smtClean="0"/>
              <a:t> </a:t>
            </a:r>
            <a:r>
              <a:rPr lang="cs-CZ" sz="2800" dirty="0" err="1" smtClean="0"/>
              <a:t>began</a:t>
            </a:r>
            <a:r>
              <a:rPr lang="cs-CZ" sz="2800" dirty="0" smtClean="0"/>
              <a:t> on 9th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July</a:t>
            </a:r>
            <a:r>
              <a:rPr lang="cs-CZ" sz="2800" dirty="0" smtClean="0"/>
              <a:t> in </a:t>
            </a:r>
            <a:r>
              <a:rPr lang="cs-CZ" sz="2800" dirty="0" err="1" smtClean="0"/>
              <a:t>the</a:t>
            </a:r>
            <a:r>
              <a:rPr lang="cs-CZ" sz="2800" dirty="0" smtClean="0"/>
              <a:t> 1357.</a:t>
            </a:r>
          </a:p>
          <a:p>
            <a:r>
              <a:rPr lang="cs-CZ" sz="2800" dirty="0" err="1" smtClean="0"/>
              <a:t>The</a:t>
            </a:r>
            <a:r>
              <a:rPr lang="cs-CZ" sz="2800" dirty="0" smtClean="0"/>
              <a:t> C</a:t>
            </a:r>
            <a:r>
              <a:rPr lang="en-US" sz="2800" dirty="0" err="1" smtClean="0"/>
              <a:t>harles</a:t>
            </a:r>
            <a:r>
              <a:rPr lang="en-US" sz="2800" dirty="0" smtClean="0"/>
              <a:t> bridge replaced the earlier Judith Bridge</a:t>
            </a:r>
            <a:endParaRPr lang="cs-CZ" sz="2800" dirty="0" smtClean="0"/>
          </a:p>
          <a:p>
            <a:r>
              <a:rPr lang="cs-CZ" dirty="0" err="1" smtClean="0"/>
              <a:t>under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smtClean="0"/>
              <a:t>Charles </a:t>
            </a:r>
            <a:r>
              <a:rPr lang="cs-CZ" dirty="0" err="1" smtClean="0"/>
              <a:t>bridge</a:t>
            </a:r>
            <a:r>
              <a:rPr lang="cs-CZ" dirty="0" smtClean="0"/>
              <a:t> </a:t>
            </a:r>
            <a:r>
              <a:rPr lang="cs-CZ" dirty="0" err="1" smtClean="0"/>
              <a:t>flows</a:t>
            </a:r>
            <a:r>
              <a:rPr lang="cs-CZ" dirty="0" smtClean="0"/>
              <a:t> </a:t>
            </a:r>
            <a:r>
              <a:rPr lang="cs-CZ" dirty="0" err="1" smtClean="0"/>
              <a:t>river</a:t>
            </a:r>
            <a:r>
              <a:rPr lang="cs-CZ" dirty="0" smtClean="0"/>
              <a:t> Vltava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sz="3600" dirty="0" smtClean="0"/>
          </a:p>
          <a:p>
            <a:endParaRPr lang="cs-CZ" sz="4000" dirty="0" smtClean="0">
              <a:latin typeface="Monotype Corsiva" pitchFamily="66" charset="0"/>
            </a:endParaRPr>
          </a:p>
          <a:p>
            <a:endParaRPr lang="cs-CZ" sz="5400" dirty="0" smtClean="0">
              <a:latin typeface="Monotype Corsiva" pitchFamily="66" charset="0"/>
            </a:endParaRPr>
          </a:p>
          <a:p>
            <a:endParaRPr lang="cs-CZ" sz="5400" dirty="0" smtClean="0">
              <a:latin typeface="Monotype Corsiva" pitchFamily="66" charset="0"/>
            </a:endParaRPr>
          </a:p>
          <a:p>
            <a:endParaRPr lang="cs-CZ" sz="5400" dirty="0" smtClean="0">
              <a:latin typeface="Monotype Corsiva" pitchFamily="66" charset="0"/>
            </a:endParaRPr>
          </a:p>
          <a:p>
            <a:endParaRPr lang="cs-CZ" sz="5400" dirty="0" smtClean="0">
              <a:latin typeface="Monotype Corsiva" pitchFamily="66" charset="0"/>
            </a:endParaRPr>
          </a:p>
          <a:p>
            <a:endParaRPr lang="cs-CZ" sz="5400" dirty="0" smtClean="0">
              <a:latin typeface="Monotype Corsiva" pitchFamily="66" charset="0"/>
            </a:endParaRPr>
          </a:p>
          <a:p>
            <a:endParaRPr lang="cs-CZ" sz="5400" dirty="0" smtClean="0">
              <a:latin typeface="Monotype Corsiva" pitchFamily="66" charset="0"/>
            </a:endParaRPr>
          </a:p>
          <a:p>
            <a:endParaRPr lang="cs-CZ" sz="5400" i="1" dirty="0"/>
          </a:p>
        </p:txBody>
      </p:sp>
    </p:spTree>
  </p:cSld>
  <p:clrMapOvr>
    <a:masterClrMapping/>
  </p:clrMapOvr>
  <p:transition>
    <p:wheel spokes="3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644650" y="274638"/>
            <a:ext cx="7499350" cy="1143000"/>
          </a:xfrm>
        </p:spPr>
        <p:txBody>
          <a:bodyPr>
            <a:normAutofit/>
          </a:bodyPr>
          <a:lstStyle/>
          <a:p>
            <a:r>
              <a:rPr lang="cs-CZ" sz="3200" dirty="0" smtClean="0">
                <a:latin typeface="Monotype Corsiva" pitchFamily="66" charset="0"/>
              </a:rPr>
              <a:t>     PICTURES  OF  PRAGUE – </a:t>
            </a:r>
            <a:r>
              <a:rPr lang="cs-CZ" sz="3200" dirty="0" err="1" smtClean="0">
                <a:latin typeface="Monotype Corsiva" pitchFamily="66" charset="0"/>
              </a:rPr>
              <a:t>Astronomical</a:t>
            </a:r>
            <a:r>
              <a:rPr lang="cs-CZ" sz="3200" dirty="0" smtClean="0">
                <a:latin typeface="Monotype Corsiva" pitchFamily="66" charset="0"/>
              </a:rPr>
              <a:t>    </a:t>
            </a:r>
            <a:r>
              <a:rPr lang="cs-CZ" sz="3200" dirty="0" err="1" smtClean="0">
                <a:latin typeface="Monotype Corsiva" pitchFamily="66" charset="0"/>
              </a:rPr>
              <a:t>Clock</a:t>
            </a:r>
            <a:r>
              <a:rPr lang="cs-CZ" sz="3200" dirty="0" smtClean="0">
                <a:latin typeface="Monotype Corsiva" pitchFamily="66" charset="0"/>
              </a:rPr>
              <a:t>  </a:t>
            </a:r>
            <a:r>
              <a:rPr lang="cs-CZ" sz="3200" dirty="0" smtClean="0">
                <a:latin typeface="Monotype Corsiva" pitchFamily="66" charset="0"/>
              </a:rPr>
              <a:t>, </a:t>
            </a:r>
            <a:r>
              <a:rPr lang="cs-CZ" sz="3200" dirty="0" err="1" smtClean="0">
                <a:latin typeface="Monotype Corsiva" pitchFamily="66" charset="0"/>
              </a:rPr>
              <a:t>The</a:t>
            </a:r>
            <a:r>
              <a:rPr lang="cs-CZ" sz="3200" dirty="0" smtClean="0">
                <a:latin typeface="Monotype Corsiva" pitchFamily="66" charset="0"/>
              </a:rPr>
              <a:t> </a:t>
            </a:r>
            <a:r>
              <a:rPr lang="cs-CZ" sz="3200" dirty="0" smtClean="0">
                <a:latin typeface="Monotype Corsiva" pitchFamily="66" charset="0"/>
              </a:rPr>
              <a:t>Charles </a:t>
            </a:r>
            <a:r>
              <a:rPr lang="cs-CZ" sz="3200" dirty="0" err="1" smtClean="0">
                <a:latin typeface="Monotype Corsiva" pitchFamily="66" charset="0"/>
              </a:rPr>
              <a:t>Bridge</a:t>
            </a:r>
            <a:r>
              <a:rPr lang="cs-CZ" sz="3200" dirty="0" smtClean="0">
                <a:latin typeface="Monotype Corsiva" pitchFamily="66" charset="0"/>
              </a:rPr>
              <a:t> , </a:t>
            </a:r>
            <a:r>
              <a:rPr lang="cs-CZ" sz="3200" dirty="0" err="1" smtClean="0">
                <a:latin typeface="Monotype Corsiva" pitchFamily="66" charset="0"/>
              </a:rPr>
              <a:t>Prague</a:t>
            </a:r>
            <a:r>
              <a:rPr lang="cs-CZ" sz="3200" dirty="0" smtClean="0">
                <a:latin typeface="Monotype Corsiva" pitchFamily="66" charset="0"/>
              </a:rPr>
              <a:t> </a:t>
            </a:r>
            <a:r>
              <a:rPr lang="cs-CZ" sz="3200" dirty="0" err="1" smtClean="0">
                <a:latin typeface="Monotype Corsiva" pitchFamily="66" charset="0"/>
              </a:rPr>
              <a:t>Castle</a:t>
            </a:r>
            <a:endParaRPr lang="cs-CZ" sz="3200" dirty="0">
              <a:latin typeface="Monotype Corsiva" pitchFamily="66" charset="0"/>
            </a:endParaRPr>
          </a:p>
        </p:txBody>
      </p:sp>
      <p:pic>
        <p:nvPicPr>
          <p:cNvPr id="1026" name="Picture 2" descr="http://turistickyatlas.cz/galery/Karluv_mo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12776"/>
            <a:ext cx="3648405" cy="2736304"/>
          </a:xfrm>
          <a:prstGeom prst="rect">
            <a:avLst/>
          </a:prstGeom>
          <a:noFill/>
        </p:spPr>
      </p:pic>
      <p:pic>
        <p:nvPicPr>
          <p:cNvPr id="1028" name="Picture 4" descr="http://www.airport-transfers-prague.com/foto/img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700808"/>
            <a:ext cx="3312368" cy="4248472"/>
          </a:xfrm>
          <a:prstGeom prst="rect">
            <a:avLst/>
          </a:prstGeom>
          <a:noFill/>
        </p:spPr>
      </p:pic>
      <p:pic>
        <p:nvPicPr>
          <p:cNvPr id="1030" name="Picture 6" descr="http://img.radio.cz/pictures/praha/hrad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4221088"/>
            <a:ext cx="3473680" cy="2359447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Monotype Corsiva" pitchFamily="66" charset="0"/>
              </a:rPr>
              <a:t>         CROWN JEWELS</a:t>
            </a:r>
            <a:endParaRPr lang="cs-CZ" dirty="0">
              <a:latin typeface="Monotype Corsiva" pitchFamily="66" charset="0"/>
            </a:endParaRPr>
          </a:p>
        </p:txBody>
      </p:sp>
      <p:pic>
        <p:nvPicPr>
          <p:cNvPr id="16386" name="Picture 2" descr="http://gop.pilsedu.cz:8080/redakcni_systemy/wiki/images/b/bd/Kareliv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6950" y="332656"/>
            <a:ext cx="3067050" cy="4114801"/>
          </a:xfrm>
          <a:prstGeom prst="rect">
            <a:avLst/>
          </a:prstGeom>
          <a:noFill/>
        </p:spPr>
      </p:pic>
      <p:pic>
        <p:nvPicPr>
          <p:cNvPr id="16390" name="Picture 6" descr="http://nd04.jxs.cz/741/646/794850dfbd_72991202_o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1988840"/>
            <a:ext cx="4662686" cy="3312368"/>
          </a:xfrm>
          <a:prstGeom prst="rect">
            <a:avLst/>
          </a:prstGeom>
          <a:noFill/>
        </p:spPr>
      </p:pic>
    </p:spTree>
  </p:cSld>
  <p:clrMapOvr>
    <a:masterClrMapping/>
  </p:clrMapOvr>
  <p:transition advTm="25000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  </a:t>
            </a:r>
            <a:r>
              <a:rPr lang="cs-CZ" i="1" dirty="0" smtClean="0">
                <a:latin typeface="Monotype Corsiva" pitchFamily="66" charset="0"/>
              </a:rPr>
              <a:t>MADE  BY :</a:t>
            </a:r>
            <a:br>
              <a:rPr lang="cs-CZ" i="1" dirty="0" smtClean="0">
                <a:latin typeface="Monotype Corsiva" pitchFamily="66" charset="0"/>
              </a:rPr>
            </a:br>
            <a:endParaRPr lang="cs-CZ" i="1" dirty="0">
              <a:latin typeface="Monotype Corsiva" pitchFamily="66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Monotype Corsiva" pitchFamily="66" charset="0"/>
              </a:rPr>
              <a:t>Lucie  Březinová     </a:t>
            </a:r>
            <a:r>
              <a:rPr lang="cs-CZ" dirty="0" smtClean="0">
                <a:latin typeface="Monotype Corsiva" pitchFamily="66" charset="0"/>
              </a:rPr>
              <a:t>12 </a:t>
            </a:r>
            <a:r>
              <a:rPr lang="cs-CZ" dirty="0" err="1" smtClean="0">
                <a:latin typeface="Monotype Corsiva" pitchFamily="66" charset="0"/>
              </a:rPr>
              <a:t>years</a:t>
            </a:r>
            <a:r>
              <a:rPr lang="cs-CZ" dirty="0" smtClean="0">
                <a:latin typeface="Monotype Corsiva" pitchFamily="66" charset="0"/>
              </a:rPr>
              <a:t> </a:t>
            </a:r>
            <a:r>
              <a:rPr lang="cs-CZ" dirty="0" err="1" smtClean="0">
                <a:latin typeface="Monotype Corsiva" pitchFamily="66" charset="0"/>
              </a:rPr>
              <a:t>old</a:t>
            </a:r>
            <a:endParaRPr lang="cs-CZ" dirty="0" smtClean="0">
              <a:latin typeface="Monotype Corsiva" pitchFamily="66" charset="0"/>
            </a:endParaRPr>
          </a:p>
          <a:p>
            <a:r>
              <a:rPr lang="cs-CZ" dirty="0" smtClean="0">
                <a:latin typeface="Monotype Corsiva" pitchFamily="66" charset="0"/>
              </a:rPr>
              <a:t>Eva   Vondráčková </a:t>
            </a:r>
            <a:r>
              <a:rPr lang="cs-CZ" dirty="0" smtClean="0">
                <a:latin typeface="Monotype Corsiva" pitchFamily="66" charset="0"/>
              </a:rPr>
              <a:t>12 </a:t>
            </a:r>
            <a:r>
              <a:rPr lang="cs-CZ" dirty="0" err="1" smtClean="0">
                <a:latin typeface="Monotype Corsiva" pitchFamily="66" charset="0"/>
              </a:rPr>
              <a:t>years</a:t>
            </a:r>
            <a:r>
              <a:rPr lang="cs-CZ" dirty="0" smtClean="0">
                <a:latin typeface="Monotype Corsiva" pitchFamily="66" charset="0"/>
              </a:rPr>
              <a:t> </a:t>
            </a:r>
            <a:r>
              <a:rPr lang="cs-CZ" dirty="0" err="1" smtClean="0">
                <a:latin typeface="Monotype Corsiva" pitchFamily="66" charset="0"/>
              </a:rPr>
              <a:t>old</a:t>
            </a:r>
            <a:r>
              <a:rPr lang="cs-CZ" dirty="0" smtClean="0">
                <a:latin typeface="Monotype Corsiva" pitchFamily="66" charset="0"/>
              </a:rPr>
              <a:t> </a:t>
            </a:r>
          </a:p>
          <a:p>
            <a:endParaRPr lang="cs-CZ" dirty="0" smtClean="0">
              <a:latin typeface="Monotype Corsiva" pitchFamily="66" charset="0"/>
            </a:endParaRPr>
          </a:p>
          <a:p>
            <a:r>
              <a:rPr lang="cs-CZ" dirty="0" err="1" smtClean="0">
                <a:latin typeface="Monotype Corsiva" pitchFamily="66" charset="0"/>
              </a:rPr>
              <a:t>Elementary</a:t>
            </a:r>
            <a:r>
              <a:rPr lang="cs-CZ" dirty="0" smtClean="0">
                <a:latin typeface="Monotype Corsiva" pitchFamily="66" charset="0"/>
              </a:rPr>
              <a:t> </a:t>
            </a:r>
            <a:r>
              <a:rPr lang="cs-CZ" dirty="0" err="1" smtClean="0">
                <a:latin typeface="Monotype Corsiva" pitchFamily="66" charset="0"/>
              </a:rPr>
              <a:t>school</a:t>
            </a:r>
            <a:r>
              <a:rPr lang="cs-CZ" dirty="0" smtClean="0">
                <a:latin typeface="Monotype Corsiva" pitchFamily="66" charset="0"/>
              </a:rPr>
              <a:t> </a:t>
            </a:r>
            <a:r>
              <a:rPr lang="cs-CZ" dirty="0" err="1" smtClean="0">
                <a:latin typeface="Monotype Corsiva" pitchFamily="66" charset="0"/>
              </a:rPr>
              <a:t>Hlavečník</a:t>
            </a:r>
            <a:endParaRPr lang="cs-CZ" dirty="0" smtClean="0">
              <a:latin typeface="Monotype Corsiva" pitchFamily="66" charset="0"/>
            </a:endParaRPr>
          </a:p>
          <a:p>
            <a:endParaRPr lang="cs-CZ" dirty="0" smtClean="0"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136</TotalTime>
  <Words>130</Words>
  <Application>Microsoft Office PowerPoint</Application>
  <PresentationFormat>Předvádění na obrazovce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Slunovrat</vt:lpstr>
      <vt:lpstr>               PRAGUE</vt:lpstr>
      <vt:lpstr>                Prague</vt:lpstr>
      <vt:lpstr>           The Charles Bridge</vt:lpstr>
      <vt:lpstr>     PICTURES  OF  PRAGUE – Astronomical    Clock  , The Charles Bridge , Prague Castle</vt:lpstr>
      <vt:lpstr>         CROWN JEWELS</vt:lpstr>
      <vt:lpstr>   MADE  BY 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PRAG</dc:title>
  <dc:creator>Eva Vondráčková</dc:creator>
  <cp:lastModifiedBy>vondrev</cp:lastModifiedBy>
  <cp:revision>18</cp:revision>
  <dcterms:created xsi:type="dcterms:W3CDTF">2012-01-20T10:27:19Z</dcterms:created>
  <dcterms:modified xsi:type="dcterms:W3CDTF">2012-03-09T09:21:32Z</dcterms:modified>
</cp:coreProperties>
</file>